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599" r:id="rId2"/>
    <p:sldId id="600" r:id="rId3"/>
    <p:sldId id="601" r:id="rId4"/>
    <p:sldId id="602" r:id="rId5"/>
    <p:sldId id="603" r:id="rId6"/>
    <p:sldId id="604" r:id="rId7"/>
    <p:sldId id="605" r:id="rId8"/>
    <p:sldId id="606" r:id="rId9"/>
    <p:sldId id="607" r:id="rId10"/>
    <p:sldId id="608" r:id="rId11"/>
    <p:sldId id="609" r:id="rId12"/>
    <p:sldId id="610" r:id="rId13"/>
    <p:sldId id="611" r:id="rId14"/>
    <p:sldId id="612" r:id="rId15"/>
    <p:sldId id="613" r:id="rId16"/>
    <p:sldId id="614" r:id="rId17"/>
    <p:sldId id="615" r:id="rId18"/>
    <p:sldId id="616" r:id="rId19"/>
    <p:sldId id="617" r:id="rId20"/>
    <p:sldId id="618" r:id="rId21"/>
    <p:sldId id="619" r:id="rId22"/>
    <p:sldId id="620" r:id="rId23"/>
    <p:sldId id="621" r:id="rId24"/>
    <p:sldId id="622" r:id="rId25"/>
    <p:sldId id="623" r:id="rId26"/>
    <p:sldId id="624" r:id="rId27"/>
    <p:sldId id="625" r:id="rId28"/>
    <p:sldId id="626" r:id="rId29"/>
    <p:sldId id="627" r:id="rId30"/>
    <p:sldId id="628" r:id="rId31"/>
    <p:sldId id="629" r:id="rId32"/>
    <p:sldId id="630" r:id="rId33"/>
    <p:sldId id="631" r:id="rId34"/>
    <p:sldId id="632" r:id="rId35"/>
    <p:sldId id="633" r:id="rId36"/>
    <p:sldId id="634" r:id="rId37"/>
    <p:sldId id="635" r:id="rId38"/>
    <p:sldId id="636" r:id="rId39"/>
    <p:sldId id="637" r:id="rId40"/>
    <p:sldId id="638" r:id="rId41"/>
    <p:sldId id="639" r:id="rId42"/>
    <p:sldId id="640" r:id="rId43"/>
    <p:sldId id="641" r:id="rId44"/>
    <p:sldId id="642" r:id="rId45"/>
  </p:sldIdLst>
  <p:sldSz cx="12801600" cy="9601200" type="A3"/>
  <p:notesSz cx="6858000" cy="9144000"/>
  <p:defaultTextStyle>
    <a:defPPr>
      <a:defRPr lang="ko-KR"/>
    </a:defPPr>
    <a:lvl1pPr marL="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BEE6C-34AB-4ADB-ADC2-D535ACB34043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11BD9-FCF2-4C57-86FA-1179264EA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9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로컬 </a:t>
            </a:r>
            <a:r>
              <a:rPr lang="ko-KR" altLang="en-US" dirty="0" err="1" smtClean="0"/>
              <a:t>테스트넷을</a:t>
            </a:r>
            <a:r>
              <a:rPr lang="ko-KR" altLang="en-US" dirty="0" smtClean="0"/>
              <a:t> 기동한다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bitcoin-cli </a:t>
            </a:r>
            <a:r>
              <a:rPr lang="ko-KR" altLang="en-US" dirty="0" smtClean="0"/>
              <a:t>명령어를 이용하여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화면에 보여지는 문자열들은 한 행마다 하나의 블록 </a:t>
            </a:r>
            <a:r>
              <a:rPr lang="ko-KR" altLang="en-US" dirty="0" err="1" smtClean="0"/>
              <a:t>해시값을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비트코인은 보상을 받은 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블록이 경과하지 않으면 송금 등에 이용할 수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생성하면 보상으로 </a:t>
            </a:r>
            <a:r>
              <a:rPr lang="en-US" altLang="ko-KR" dirty="0" smtClean="0"/>
              <a:t>50BTC</a:t>
            </a:r>
            <a:r>
              <a:rPr lang="ko-KR" altLang="en-US" dirty="0" smtClean="0"/>
              <a:t>를 받음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main</a:t>
            </a:r>
            <a:r>
              <a:rPr lang="en-US" altLang="ko-KR" baseline="0" dirty="0" err="1" smtClean="0"/>
              <a:t>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에서는 한 블록당 보상은 </a:t>
            </a:r>
            <a:r>
              <a:rPr lang="en-US" altLang="ko-KR" baseline="0" dirty="0" smtClean="0"/>
              <a:t>12.5BTC)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송금 등의 트랜잭션이 확정되어 거래된 비트코인을 이용하기 위해서는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블록이 경과되어야 함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시간 정도가 소요됨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17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명령어로 채굴자의 잔고 확인이 가능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첫 번째 블록에 대한 보상을 </a:t>
            </a:r>
            <a:r>
              <a:rPr lang="en-US" altLang="ko-KR" baseline="0" dirty="0" smtClean="0"/>
              <a:t>101</a:t>
            </a:r>
            <a:r>
              <a:rPr lang="ko-KR" altLang="en-US" baseline="0" dirty="0" smtClean="0"/>
              <a:t>번째 블록이 </a:t>
            </a:r>
            <a:r>
              <a:rPr lang="ko-KR" altLang="en-US" baseline="0" dirty="0" err="1" smtClean="0"/>
              <a:t>생성되므로써</a:t>
            </a:r>
            <a:r>
              <a:rPr lang="ko-KR" altLang="en-US" baseline="0" dirty="0" smtClean="0"/>
              <a:t> 받음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해당 명령어로 새로운 계좌를 생성하면 계좌의 주소가 나타남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라는 이름으로 </a:t>
            </a:r>
            <a:r>
              <a:rPr lang="ko-KR" altLang="en-US" baseline="0" dirty="0" err="1" smtClean="0"/>
              <a:t>라벨링을</a:t>
            </a:r>
            <a:r>
              <a:rPr lang="ko-KR" altLang="en-US" baseline="0" dirty="0" smtClean="0"/>
              <a:t> 해줌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7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채굴자가 </a:t>
            </a:r>
            <a:r>
              <a:rPr lang="en-US" altLang="ko-KR" baseline="0" dirty="0" err="1" smtClean="0"/>
              <a:t>new_addres</a:t>
            </a:r>
            <a:r>
              <a:rPr lang="ko-KR" altLang="en-US" baseline="0" dirty="0" smtClean="0"/>
              <a:t>라는 계좌에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송금하는 트랜잭션이 생성되고 해당 트랜잭션의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가 부여됨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이후 현재 확정된 트랜잭션에 대해 검색하는 해당 명령어를 작성하는데 방금 송금한 트랜잭션이 없다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 확정이 되지 않았음을 알 수 있음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미확정된</a:t>
            </a:r>
            <a:r>
              <a:rPr lang="ko-KR" altLang="en-US" baseline="0" dirty="0" smtClean="0"/>
              <a:t> 트랜잭션을 보는 명령어는 저기 명령어에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하나만 붙여주면 됨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해당 명령어를 입력하면 아직 확정이 되지 않은 트랜잭션의 내역이 나옴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방금 송금 트랜잭션을 확인할 수 있음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두 개로 나뉘어져 있는데 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위에 해당하는 것은 </a:t>
            </a:r>
            <a:r>
              <a:rPr lang="ko-KR" altLang="en-US" baseline="0" dirty="0" err="1" smtClean="0"/>
              <a:t>채굴자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송금한 계좌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의 트랜잭션에 대한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지갑 주소와 송금을 하고 난 뒤에 잔액 </a:t>
            </a:r>
            <a:r>
              <a:rPr lang="en-US" altLang="ko-KR" baseline="0" dirty="0" smtClean="0"/>
              <a:t>(50BTC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송금했으니 </a:t>
            </a:r>
            <a:r>
              <a:rPr lang="en-US" altLang="ko-KR" baseline="0" dirty="0" smtClean="0"/>
              <a:t>40BTC</a:t>
            </a:r>
            <a:r>
              <a:rPr lang="ko-KR" altLang="en-US" baseline="0" dirty="0" smtClean="0"/>
              <a:t>가 남아있는 모습</a:t>
            </a:r>
            <a:r>
              <a:rPr lang="en-US" altLang="ko-KR" baseline="0" dirty="0" smtClean="0"/>
              <a:t>)</a:t>
            </a:r>
          </a:p>
          <a:p>
            <a:endParaRPr lang="en-US" baseline="0" dirty="0" smtClean="0"/>
          </a:p>
          <a:p>
            <a:r>
              <a:rPr lang="ko-KR" altLang="en-US" baseline="0" dirty="0" smtClean="0"/>
              <a:t>그리고 밑의 내용은 송금을 받은 </a:t>
            </a:r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의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10BTC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송금받은것을</a:t>
            </a:r>
            <a:r>
              <a:rPr lang="ko-KR" altLang="en-US" baseline="0" dirty="0" smtClean="0"/>
              <a:t> 확인할 수 있음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9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채굴자의 잔고를 확인해보면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을 이체한 수수료만 빠져나갔음이 확인 가능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이후 채굴자가 블록을 한 개 더 생성시 일전의 송금 트랜잭션이 확정이 됨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실제 </a:t>
            </a:r>
            <a:r>
              <a:rPr lang="en-US" altLang="ko-KR" baseline="0" dirty="0" err="1" smtClean="0"/>
              <a:t>mainnet</a:t>
            </a:r>
            <a:r>
              <a:rPr lang="ko-KR" altLang="en-US" baseline="0" dirty="0" smtClean="0"/>
              <a:t>에서는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 이후에 확정이 </a:t>
            </a:r>
            <a:r>
              <a:rPr lang="ko-KR" altLang="en-US" baseline="0" dirty="0" err="1" smtClean="0"/>
              <a:t>됌</a:t>
            </a:r>
            <a:r>
              <a:rPr lang="en-US" altLang="ko-KR" baseline="0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트랜잭션이 확정이 되고 나면 송금이 </a:t>
            </a:r>
            <a:r>
              <a:rPr lang="ko-KR" altLang="en-US" baseline="0" dirty="0" err="1" smtClean="0"/>
              <a:t>완료된것을</a:t>
            </a:r>
            <a:r>
              <a:rPr lang="ko-KR" altLang="en-US" baseline="0" dirty="0" smtClean="0"/>
              <a:t> 확인할 수 있음</a:t>
            </a:r>
            <a:r>
              <a:rPr lang="en-US" altLang="ko-KR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8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3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6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6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6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4" y="2050950"/>
            <a:ext cx="10024109" cy="59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50949"/>
            <a:ext cx="10276840" cy="57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6" y="2050950"/>
            <a:ext cx="9622812" cy="5018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4531" y="7504521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9" y="1706877"/>
            <a:ext cx="4918631" cy="5744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64" y="897890"/>
            <a:ext cx="4934621" cy="64589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</p:spTree>
    <p:extLst>
      <p:ext uri="{BB962C8B-B14F-4D97-AF65-F5344CB8AC3E}">
        <p14:creationId xmlns:p14="http://schemas.microsoft.com/office/powerpoint/2010/main" val="19226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0604" y="1763456"/>
            <a:ext cx="5814060" cy="629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7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"/>
            <a:ext cx="3835748" cy="2479040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8965852" y="7122161"/>
            <a:ext cx="3835748" cy="2479040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88629" y="1417482"/>
            <a:ext cx="8712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5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86428" y="239334"/>
            <a:ext cx="12037060" cy="903224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" y="2433894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39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78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4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6752" y="560329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6" y="2398499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004574" y="205095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Bitcoind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프로그램 기동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5" y="2877916"/>
            <a:ext cx="9827895" cy="733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5152" y="4350037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101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개의 블록 생성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62" y="5173719"/>
            <a:ext cx="8575113" cy="35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604833" y="1986003"/>
            <a:ext cx="1110484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getbalance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채굴자의 잔고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42" y="3205892"/>
            <a:ext cx="9310077" cy="10431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833" y="6384471"/>
            <a:ext cx="9653094" cy="17372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4833" y="534548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채굴자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에게서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송금을 받을 계좌를 생성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라벨링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3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878956" y="2045433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sendtoaddress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[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송금받을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계좌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[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 액수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54" y="3139063"/>
            <a:ext cx="11013835" cy="12924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94" y="6422216"/>
            <a:ext cx="7747635" cy="1066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1173" y="5300215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확증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된 트랜잭션들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0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0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검증되지 않은 트랜잭션 리스트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54" y="2855963"/>
            <a:ext cx="6977053" cy="62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채굴자의 잔고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수수료만 빠져나갔음을 확인가능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0" y="2875515"/>
            <a:ext cx="9990628" cy="19602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062" y="6224259"/>
            <a:ext cx="9990630" cy="2569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4672" y="542933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채굴자가 블록을 한 개 더 생성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8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받은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NEW_ADDRESS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08" y="2959476"/>
            <a:ext cx="8796082" cy="1644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4672" y="565579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한 채굴자의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 이체됐음을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908" y="6614493"/>
            <a:ext cx="8796082" cy="17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245833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580708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2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8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05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71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57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7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86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75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92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5284" y="248443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5" y="3262342"/>
            <a:ext cx="9384031" cy="52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1437</Words>
  <Application>Microsoft Office PowerPoint</Application>
  <PresentationFormat>A3 용지(297x420mm)</PresentationFormat>
  <Paragraphs>413</Paragraphs>
  <Slides>44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맑은 고딕</vt:lpstr>
      <vt:lpstr>배달의민족 도현</vt:lpstr>
      <vt:lpstr>-윤고딕320</vt:lpstr>
      <vt:lpstr>Arial</vt:lpstr>
      <vt:lpstr>Calibri</vt:lpstr>
      <vt:lpstr>Calibri Light</vt:lpstr>
      <vt:lpstr>Office 테마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wanho Im</dc:creator>
  <cp:lastModifiedBy>Windows User</cp:lastModifiedBy>
  <cp:revision>42</cp:revision>
  <dcterms:created xsi:type="dcterms:W3CDTF">2017-09-18T04:26:20Z</dcterms:created>
  <dcterms:modified xsi:type="dcterms:W3CDTF">2017-11-22T09:04:18Z</dcterms:modified>
</cp:coreProperties>
</file>